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Evolventa" charset="1" panose="020B0502020202020204"/>
      <p:regular r:id="rId10"/>
    </p:embeddedFont>
    <p:embeddedFont>
      <p:font typeface="Evolventa Bold" charset="1" panose="020B0702020202020204"/>
      <p:regular r:id="rId11"/>
    </p:embeddedFont>
    <p:embeddedFont>
      <p:font typeface="Evolventa Italics" charset="1" panose="020B0502020202020204"/>
      <p:regular r:id="rId12"/>
    </p:embeddedFont>
    <p:embeddedFont>
      <p:font typeface="Evolventa Bold Italics" charset="1" panose="020B070202020202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84467" y="2169115"/>
            <a:ext cx="9309825" cy="5981766"/>
            <a:chOff x="0" y="0"/>
            <a:chExt cx="12413100" cy="79756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29972"/>
              <a:ext cx="12413100" cy="4780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17"/>
                </a:lnSpc>
              </a:pPr>
              <a:r>
                <a:rPr lang="en-US" sz="8546">
                  <a:solidFill>
                    <a:srgbClr val="F7B4A7"/>
                  </a:solidFill>
                  <a:latin typeface="Evolventa Bold"/>
                </a:rPr>
                <a:t>Bookcase</a:t>
              </a:r>
            </a:p>
            <a:p>
              <a:pPr algn="ctr">
                <a:lnSpc>
                  <a:spcPts val="8717"/>
                </a:lnSpc>
              </a:pPr>
            </a:p>
            <a:p>
              <a:pPr algn="ctr">
                <a:lnSpc>
                  <a:spcPts val="8717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08603"/>
              <a:ext cx="12413100" cy="1069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15"/>
                </a:lnSpc>
              </a:pPr>
              <a:r>
                <a:rPr lang="en-US" spc="785" sz="4225">
                  <a:solidFill>
                    <a:srgbClr val="94DDDE"/>
                  </a:solidFill>
                  <a:latin typeface="Evolventa"/>
                </a:rPr>
                <a:t>WEB ПРОЕКТ НА PYTHON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462714"/>
              <a:ext cx="12413100" cy="689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881"/>
                </a:lnSpc>
              </a:pPr>
              <a:r>
                <a:rPr lang="en-US" sz="2772">
                  <a:solidFill>
                    <a:srgbClr val="94DDDE"/>
                  </a:solidFill>
                  <a:latin typeface="Evolventa"/>
                </a:rPr>
                <a:t>Выполнила Прокудина Екатерина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6017" y="1798321"/>
            <a:ext cx="10540067" cy="3856644"/>
            <a:chOff x="0" y="0"/>
            <a:chExt cx="14053423" cy="514219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590850" y="-228600"/>
              <a:ext cx="8247806" cy="176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89"/>
                </a:lnSpc>
              </a:pPr>
              <a:r>
                <a:rPr lang="en-US" sz="7574">
                  <a:solidFill>
                    <a:srgbClr val="F7B4A7"/>
                  </a:solidFill>
                  <a:latin typeface="Evolventa Bold"/>
                </a:rPr>
                <a:t>Цель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590850" y="2210554"/>
              <a:ext cx="9246224" cy="1588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6110" indent="-313055" lvl="1">
                <a:lnSpc>
                  <a:spcPts val="4784"/>
                </a:lnSpc>
                <a:buFont typeface="Arial"/>
                <a:buChar char="•"/>
              </a:pPr>
              <a:r>
                <a:rPr lang="en-US" spc="348" sz="2899">
                  <a:solidFill>
                    <a:srgbClr val="94DDDE"/>
                  </a:solidFill>
                  <a:latin typeface="Evolventa"/>
                </a:rPr>
                <a:t>Создать веб-приложение на Python с помощью Flask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455968"/>
              <a:ext cx="14053423" cy="654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4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5732" y="3214319"/>
            <a:ext cx="3874545" cy="51225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53429" y="2737104"/>
            <a:ext cx="9181143" cy="6359878"/>
            <a:chOff x="0" y="0"/>
            <a:chExt cx="12241523" cy="847983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04800"/>
              <a:ext cx="12241523" cy="2199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33"/>
                </a:lnSpc>
              </a:pPr>
              <a:r>
                <a:rPr lang="en-US" sz="9361">
                  <a:solidFill>
                    <a:srgbClr val="2B4B82"/>
                  </a:solidFill>
                  <a:latin typeface="Evolventa Bold"/>
                </a:rPr>
                <a:t>Функции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47193"/>
              <a:ext cx="12241523" cy="4395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00"/>
                </a:lnSpc>
              </a:pPr>
              <a:r>
                <a:rPr lang="en-US" sz="3071">
                  <a:solidFill>
                    <a:srgbClr val="2B4B82"/>
                  </a:solidFill>
                  <a:latin typeface="Evolventa"/>
                </a:rPr>
                <a:t>В книжном магазине можно будет:</a:t>
              </a:r>
            </a:p>
            <a:p>
              <a:pPr>
                <a:lnSpc>
                  <a:spcPts val="4300"/>
                </a:lnSpc>
              </a:pPr>
              <a:r>
                <a:rPr lang="en-US" sz="3071">
                  <a:solidFill>
                    <a:srgbClr val="2B4B82"/>
                  </a:solidFill>
                  <a:latin typeface="Evolventa"/>
                </a:rPr>
                <a:t>1) зарегистрироваться и войти в свой аккаунт</a:t>
              </a:r>
            </a:p>
            <a:p>
              <a:pPr>
                <a:lnSpc>
                  <a:spcPts val="4300"/>
                </a:lnSpc>
              </a:pPr>
              <a:r>
                <a:rPr lang="en-US" sz="3071">
                  <a:solidFill>
                    <a:srgbClr val="2B4B82"/>
                  </a:solidFill>
                  <a:latin typeface="Evolventa"/>
                </a:rPr>
                <a:t>2) возможность оставить отзыв о книге</a:t>
              </a:r>
            </a:p>
            <a:p>
              <a:pPr>
                <a:lnSpc>
                  <a:spcPts val="4300"/>
                </a:lnSpc>
              </a:pPr>
              <a:r>
                <a:rPr lang="en-US" sz="3071">
                  <a:solidFill>
                    <a:srgbClr val="2B4B82"/>
                  </a:solidFill>
                  <a:latin typeface="Evolventa"/>
                </a:rPr>
                <a:t>3) просмотреть книжный ассортимент</a:t>
              </a:r>
            </a:p>
            <a:p>
              <a:pPr>
                <a:lnSpc>
                  <a:spcPts val="4300"/>
                </a:lnSpc>
              </a:pPr>
              <a:r>
                <a:rPr lang="en-US" sz="3071">
                  <a:solidFill>
                    <a:srgbClr val="2B4B82"/>
                  </a:solidFill>
                  <a:latin typeface="Evolventa"/>
                </a:rPr>
                <a:t>4) ознакомиться с жанрами и авторами</a:t>
              </a:r>
            </a:p>
            <a:p>
              <a:pPr>
                <a:lnSpc>
                  <a:spcPts val="4300"/>
                </a:lnSpc>
              </a:pPr>
              <a:r>
                <a:rPr lang="en-US" sz="3071">
                  <a:solidFill>
                    <a:srgbClr val="2B4B82"/>
                  </a:solidFill>
                  <a:latin typeface="Evolventa"/>
                </a:rPr>
                <a:t>5) добавить книгу в корзину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963412"/>
            <a:ext cx="4597438" cy="28420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94246" y="-3759204"/>
            <a:ext cx="5357753" cy="55915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5608" y="413086"/>
            <a:ext cx="10244469" cy="4354095"/>
            <a:chOff x="0" y="0"/>
            <a:chExt cx="13659292" cy="58054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15934"/>
              <a:ext cx="13659292" cy="1250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16"/>
                </a:lnSpc>
              </a:pPr>
              <a:r>
                <a:rPr lang="en-US" spc="-65" sz="5975">
                  <a:solidFill>
                    <a:srgbClr val="2B4B82"/>
                  </a:solidFill>
                  <a:latin typeface="Evolventa"/>
                </a:rPr>
                <a:t>Используемые модули: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66349"/>
              <a:ext cx="13659292" cy="3039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906774" indent="-453387" lvl="1">
                <a:lnSpc>
                  <a:spcPts val="5879"/>
                </a:lnSpc>
                <a:buFont typeface="Arial"/>
                <a:buChar char="•"/>
              </a:pPr>
              <a:r>
                <a:rPr lang="en-US" sz="4199">
                  <a:solidFill>
                    <a:srgbClr val="2B4B82"/>
                  </a:solidFill>
                  <a:latin typeface="Evolventa"/>
                </a:rPr>
                <a:t>Flask</a:t>
              </a:r>
            </a:p>
            <a:p>
              <a:pPr marL="906774" indent="-453387" lvl="1">
                <a:lnSpc>
                  <a:spcPts val="5879"/>
                </a:lnSpc>
                <a:buFont typeface="Arial"/>
                <a:buChar char="•"/>
              </a:pPr>
              <a:r>
                <a:rPr lang="en-US" sz="4199">
                  <a:solidFill>
                    <a:srgbClr val="2B4B82"/>
                  </a:solidFill>
                  <a:latin typeface="Evolventa"/>
                </a:rPr>
                <a:t>sqlalchemy</a:t>
              </a:r>
            </a:p>
            <a:p>
              <a:pPr marL="906774" indent="-453387" lvl="1">
                <a:lnSpc>
                  <a:spcPts val="5879"/>
                </a:lnSpc>
                <a:buFont typeface="Arial"/>
                <a:buChar char="•"/>
              </a:pPr>
              <a:r>
                <a:rPr lang="en-US" sz="4199">
                  <a:solidFill>
                    <a:srgbClr val="2B4B82"/>
                  </a:solidFill>
                  <a:latin typeface="Evolventa"/>
                </a:rPr>
                <a:t>flask_login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940" y="2590974"/>
            <a:ext cx="10230597" cy="52943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66253" y="3088232"/>
            <a:ext cx="6313655" cy="699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710" r="0" b="710"/>
          <a:stretch>
            <a:fillRect/>
          </a:stretch>
        </p:blipFill>
        <p:spPr>
          <a:xfrm flipH="false" flipV="false" rot="0">
            <a:off x="160940" y="1332782"/>
            <a:ext cx="11505313" cy="107420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726580" y="190500"/>
            <a:ext cx="766495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0"/>
              </a:lnSpc>
            </a:pPr>
            <a:r>
              <a:rPr lang="en-US" sz="4600">
                <a:solidFill>
                  <a:srgbClr val="31356E"/>
                </a:solidFill>
                <a:latin typeface="Evolventa"/>
              </a:rPr>
              <a:t>Главная страница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58028" y="1887279"/>
            <a:ext cx="552053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31356E"/>
                </a:solidFill>
                <a:latin typeface="Evolventa"/>
              </a:rPr>
              <a:t>Библиотека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34724" y="2007583"/>
            <a:ext cx="1342025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Evolventa Bold"/>
              </a:rPr>
              <a:t>Спасибо за внимание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521601" y="4320973"/>
            <a:ext cx="5357753" cy="559158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07334" y="5480762"/>
            <a:ext cx="3144039" cy="2440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DAE9fgcPB3I</dc:identifier>
  <dcterms:modified xsi:type="dcterms:W3CDTF">2011-08-01T06:04:30Z</dcterms:modified>
  <cp:revision>1</cp:revision>
  <dc:title>Синий Изометрические Элементы и Макеты Технологии в Образовании Технология Презентация</dc:title>
</cp:coreProperties>
</file>